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horzBarState="maximized">
    <p:restoredLeft sz="14974"/>
    <p:restoredTop sz="94660"/>
  </p:normalViewPr>
  <p:slideViewPr>
    <p:cSldViewPr snapToGrid="0">
      <p:cViewPr>
        <p:scale>
          <a:sx n="120" d="100"/>
          <a:sy n="120" d="100"/>
        </p:scale>
        <p:origin x="990" y="426"/>
      </p:cViewPr>
      <p:guideLst>
        <p:guide orient="horz" pos="2159"/>
        <p:guide pos="383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35ABF-9E62-6148-0A7B-B9EE0D43B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25E7E-8A56-6006-73F6-63CCADE14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7AB1-BD5C-719D-B6A8-1368F023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D4764-50D2-D5D4-50E7-6E1A4189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3AADC-06CE-3BF1-0E55-5492E2E0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3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9073B-6F27-2313-AC2F-1D13FB4C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CAF35-A92F-C232-A9D0-78D9A7FDB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D7A3D-A960-4186-03B9-C25E4A5B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EF874-FE84-BDB9-7E8A-93445F40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ED785-E306-A00D-7BFF-4C2BB0B9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8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DA4B54-1951-7BEE-DD48-7DC42500F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67412-4310-4D5E-7B81-56191CF0C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96499-E476-39E6-1FAE-4C44BE36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9F057-B075-439E-B3E4-99BD9A66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CC838-9550-8623-CBB1-3CADD6B1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CAFF9-8B4E-10D9-941E-8CF45294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287AB-6FA8-ED24-DCE0-4B91C1DC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859D4-C760-AECE-E475-B4595688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2F9D7-9FA9-40C1-8249-D13A6B1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1F6F4-CF9E-4E55-4DDE-BF00FD0A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C390C-B206-CB29-D825-1CA29FE5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00BAF-D0F8-2983-5AAF-B0D31C3C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E43AF-0455-2680-D1AF-502CF5E6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96B1B-FC35-5DD8-B803-D11B62FB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9A2F6-6AC8-0966-8452-A0A3CA7C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6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03B0C-B4F1-8B52-D091-5F3EEDD7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A4DB-376A-603C-8F88-B4964D049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3AEF3-A557-918B-CC2C-A241A27F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A1745-652B-ECD5-D377-5E9D4C20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560882-7DC3-2198-6219-F30B1593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467670-9E6F-E78B-9709-09EFCC7C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1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9D3E7-B77C-79BB-A7FA-8E8464BE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6356E-DC8F-5A1A-C108-A436E2A8D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0D3C59-E84C-CB26-B20B-E137C626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B2138-245B-9C16-8F20-4E1064145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541268-2F92-86DC-724D-E8455CFEB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D3DAB8-F320-7BC5-AF50-FD1FE3D1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9DA136-4415-2712-AA99-DF89AA08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D1714F-E6EF-D5DC-1A6F-02CD90A5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792AB-1DA9-A052-8C3A-A64EE4F2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7C46D-BF6B-0E1C-C92A-067560FA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D5C08D-15F2-FDAD-91FC-31181CF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12EB04-A0A5-D40B-4517-9667162E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4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F2DC4-3E72-AB4B-2804-733EA654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8C67E-5A73-E7EA-0610-B8FBA386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F669C-9590-DF08-7792-C63FDE26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CC24A-A3D3-16B2-17AD-7D324E10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FBC27-F38C-ACBC-E527-CD8961DC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97C52E-0B99-D1C3-33A0-B5B48B6C4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E4D66-1044-7147-441E-175C193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E2618-A3D0-E279-AF76-DC5A4F89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A6CE8-A108-F4A0-2E3D-A8F342B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2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B4213-77B4-D8BA-12E7-62456866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CE1B7A-2646-9F20-E5FF-4371EE6CD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67FE10-F4CA-B6A2-2B05-1E888865F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B85E1-CFC2-7D69-ED3D-E906A2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62D66-F029-9F22-75BC-8B5CA6C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4998C-731C-EE98-724F-FCC39394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138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584D0-7891-2FC7-9CBA-1D3C5703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8E0FA-1FEF-C2F4-A624-A815F0B0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3B0B0-980D-0861-4D66-43414BF7D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68FC9-359B-A31E-473E-4179E6164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7B05D-7B4B-2DBA-4565-0C03BCDA9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3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5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hyperlink" Target="https://bootstrapmade.com/free-html-bootstrap-template-my-resume/" TargetMode="External"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20.png"  /><Relationship Id="rId4" Type="http://schemas.openxmlformats.org/officeDocument/2006/relationships/hyperlink" Target="http://youthstpaul.dothome.co.kr/" TargetMode="External"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5273F-1762-A40C-2A4E-584A88BFAC2F}"/>
              </a:ext>
            </a:extLst>
          </p:cNvPr>
          <p:cNvSpPr/>
          <p:nvPr/>
        </p:nvSpPr>
        <p:spPr>
          <a:xfrm>
            <a:off x="8856716" y="106047"/>
            <a:ext cx="3156607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F91F22-1381-B30A-5F57-0822560B2B92}"/>
              </a:ext>
            </a:extLst>
          </p:cNvPr>
          <p:cNvSpPr/>
          <p:nvPr/>
        </p:nvSpPr>
        <p:spPr>
          <a:xfrm>
            <a:off x="3017255" y="106045"/>
            <a:ext cx="2085961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D20ECD-C1BF-E79C-335A-7861263E2FF7}"/>
              </a:ext>
            </a:extLst>
          </p:cNvPr>
          <p:cNvSpPr/>
          <p:nvPr/>
        </p:nvSpPr>
        <p:spPr>
          <a:xfrm>
            <a:off x="5103216" y="106045"/>
            <a:ext cx="1880727" cy="6645897"/>
          </a:xfrm>
          <a:prstGeom prst="rect">
            <a:avLst/>
          </a:prstGeom>
          <a:solidFill>
            <a:srgbClr val="FFFFCC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7A7C82-5CD1-DB2A-2BB1-8478DBA900D4}"/>
              </a:ext>
            </a:extLst>
          </p:cNvPr>
          <p:cNvSpPr/>
          <p:nvPr/>
        </p:nvSpPr>
        <p:spPr>
          <a:xfrm>
            <a:off x="6975990" y="106045"/>
            <a:ext cx="1880726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57CD47-A0D2-B591-B5F8-E5045B32CFF8}"/>
              </a:ext>
            </a:extLst>
          </p:cNvPr>
          <p:cNvSpPr/>
          <p:nvPr/>
        </p:nvSpPr>
        <p:spPr>
          <a:xfrm>
            <a:off x="182881" y="106051"/>
            <a:ext cx="2831701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D96B9B-526A-E4E0-755C-E125A4B2A5B8}"/>
              </a:ext>
            </a:extLst>
          </p:cNvPr>
          <p:cNvGrpSpPr/>
          <p:nvPr/>
        </p:nvGrpSpPr>
        <p:grpSpPr>
          <a:xfrm>
            <a:off x="5322729" y="4550262"/>
            <a:ext cx="1266295" cy="1334032"/>
            <a:chOff x="1370142" y="4550311"/>
            <a:chExt cx="1266295" cy="133403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D5A52A5-5371-4BAB-389D-4382D28F050D}"/>
                </a:ext>
              </a:extLst>
            </p:cNvPr>
            <p:cNvSpPr/>
            <p:nvPr/>
          </p:nvSpPr>
          <p:spPr>
            <a:xfrm>
              <a:off x="1391711" y="5675108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C19D69-E153-88DE-A246-E351AF690A78}"/>
                </a:ext>
              </a:extLst>
            </p:cNvPr>
            <p:cNvSpPr txBox="1"/>
            <p:nvPr/>
          </p:nvSpPr>
          <p:spPr>
            <a:xfrm>
              <a:off x="1820708" y="5503339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권웅진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D872CC-6CD0-1AD6-8177-A76B5BED6FBA}"/>
                </a:ext>
              </a:extLst>
            </p:cNvPr>
            <p:cNvSpPr txBox="1"/>
            <p:nvPr/>
          </p:nvSpPr>
          <p:spPr>
            <a:xfrm>
              <a:off x="1386635" y="5534117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3" name="그림 2" descr="클립아트, 그림, 만화 영화, 스케치이(가) 표시된 사진&#10;&#10;자동 생성된 설명">
              <a:extLst>
                <a:ext uri="{FF2B5EF4-FFF2-40B4-BE49-F238E27FC236}">
                  <a16:creationId xmlns:a16="http://schemas.microsoft.com/office/drawing/2014/main" id="{7E8D9CD1-BEAE-AD80-9B37-A108871D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142" y="4550311"/>
              <a:ext cx="1247663" cy="124766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A27704-83BA-7036-7BCE-CDAFC6970937}"/>
              </a:ext>
            </a:extLst>
          </p:cNvPr>
          <p:cNvGrpSpPr/>
          <p:nvPr/>
        </p:nvGrpSpPr>
        <p:grpSpPr>
          <a:xfrm>
            <a:off x="1596840" y="4594436"/>
            <a:ext cx="1247814" cy="1325618"/>
            <a:chOff x="4189693" y="3486302"/>
            <a:chExt cx="1247814" cy="132561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C7F3DB4-A9C4-7442-3F75-8F767D0407DD}"/>
                </a:ext>
              </a:extLst>
            </p:cNvPr>
            <p:cNvSpPr/>
            <p:nvPr/>
          </p:nvSpPr>
          <p:spPr>
            <a:xfrm>
              <a:off x="4192781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52D2B5-DBEE-0829-6B1F-5A43229713E5}"/>
                </a:ext>
              </a:extLst>
            </p:cNvPr>
            <p:cNvSpPr txBox="1"/>
            <p:nvPr/>
          </p:nvSpPr>
          <p:spPr>
            <a:xfrm>
              <a:off x="4229182" y="4470875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E4DEA1-4EC4-F80A-1EF0-5CFBD729E562}"/>
                </a:ext>
              </a:extLst>
            </p:cNvPr>
            <p:cNvSpPr txBox="1"/>
            <p:nvPr/>
          </p:nvSpPr>
          <p:spPr>
            <a:xfrm>
              <a:off x="4611366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민재홍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6" name="그림 5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303A79D3-78AA-1C6A-6C0B-D5D035D5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693" y="3486302"/>
              <a:ext cx="1244726" cy="124472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43CC5C-005E-BC0E-1D06-3E9C0D8F59DC}"/>
              </a:ext>
            </a:extLst>
          </p:cNvPr>
          <p:cNvGrpSpPr/>
          <p:nvPr/>
        </p:nvGrpSpPr>
        <p:grpSpPr>
          <a:xfrm>
            <a:off x="9033771" y="4603961"/>
            <a:ext cx="1257558" cy="1262331"/>
            <a:chOff x="9347425" y="4566379"/>
            <a:chExt cx="1257558" cy="12623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FB80CD8-B0A7-4A23-6A62-ECF978BDA44A}"/>
                </a:ext>
              </a:extLst>
            </p:cNvPr>
            <p:cNvSpPr/>
            <p:nvPr/>
          </p:nvSpPr>
          <p:spPr>
            <a:xfrm>
              <a:off x="9360257" y="5618249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65FBFD-5A7D-2A56-0F68-DAC9BB19DF38}"/>
                </a:ext>
              </a:extLst>
            </p:cNvPr>
            <p:cNvSpPr txBox="1"/>
            <p:nvPr/>
          </p:nvSpPr>
          <p:spPr>
            <a:xfrm>
              <a:off x="9773269" y="545937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오현성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95CE2-D946-A317-2905-D4384746D0F3}"/>
                </a:ext>
              </a:extLst>
            </p:cNvPr>
            <p:cNvSpPr txBox="1"/>
            <p:nvPr/>
          </p:nvSpPr>
          <p:spPr>
            <a:xfrm>
              <a:off x="9365793" y="5477258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9" name="그림 8" descr="클립아트, 일러스트레이션, 만화 영화, 그래픽이(가) 표시된 사진&#10;&#10;자동 생성된 설명">
              <a:extLst>
                <a:ext uri="{FF2B5EF4-FFF2-40B4-BE49-F238E27FC236}">
                  <a16:creationId xmlns:a16="http://schemas.microsoft.com/office/drawing/2014/main" id="{0EFF307C-2656-7637-5DF9-B0A9DE6A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5" y="4566379"/>
              <a:ext cx="1177973" cy="117797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7C6036-FDED-9AF7-E6B2-71220D8CB537}"/>
              </a:ext>
            </a:extLst>
          </p:cNvPr>
          <p:cNvGrpSpPr/>
          <p:nvPr/>
        </p:nvGrpSpPr>
        <p:grpSpPr>
          <a:xfrm>
            <a:off x="7189035" y="4628155"/>
            <a:ext cx="1244726" cy="1260948"/>
            <a:chOff x="9662094" y="4376682"/>
            <a:chExt cx="1244726" cy="126094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8495685-44D2-0A46-43F3-B48E0D3CAF73}"/>
                </a:ext>
              </a:extLst>
            </p:cNvPr>
            <p:cNvSpPr/>
            <p:nvPr/>
          </p:nvSpPr>
          <p:spPr>
            <a:xfrm>
              <a:off x="9662094" y="5414723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4ED39-7C37-BBDB-7776-8CE1D7C222FE}"/>
                </a:ext>
              </a:extLst>
            </p:cNvPr>
            <p:cNvSpPr txBox="1"/>
            <p:nvPr/>
          </p:nvSpPr>
          <p:spPr>
            <a:xfrm>
              <a:off x="10097393" y="526829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김서경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1F35F8-21DC-B19D-557E-ADA0E74D461C}"/>
                </a:ext>
              </a:extLst>
            </p:cNvPr>
            <p:cNvSpPr txBox="1"/>
            <p:nvPr/>
          </p:nvSpPr>
          <p:spPr>
            <a:xfrm>
              <a:off x="9682937" y="5300792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11" name="그림 10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19987AD2-58EC-F195-17B4-22627843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785" y="4376682"/>
              <a:ext cx="1177973" cy="117797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4BF6B9-E941-EB2C-ED81-759F4AD9F871}"/>
              </a:ext>
            </a:extLst>
          </p:cNvPr>
          <p:cNvGrpSpPr/>
          <p:nvPr/>
        </p:nvGrpSpPr>
        <p:grpSpPr>
          <a:xfrm>
            <a:off x="3444665" y="4628155"/>
            <a:ext cx="1278053" cy="1274019"/>
            <a:chOff x="6165668" y="3537901"/>
            <a:chExt cx="1278053" cy="127401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2831324-18BB-4C37-F5E3-53B9C6C14887}"/>
                </a:ext>
              </a:extLst>
            </p:cNvPr>
            <p:cNvSpPr/>
            <p:nvPr/>
          </p:nvSpPr>
          <p:spPr>
            <a:xfrm>
              <a:off x="6198995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9CF91D-23F2-2CBB-E538-9FD46B717DCF}"/>
                </a:ext>
              </a:extLst>
            </p:cNvPr>
            <p:cNvSpPr txBox="1"/>
            <p:nvPr/>
          </p:nvSpPr>
          <p:spPr>
            <a:xfrm>
              <a:off x="6165668" y="4470875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부팀장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72F715-E7DD-ED6F-D15D-055D603EB98D}"/>
                </a:ext>
              </a:extLst>
            </p:cNvPr>
            <p:cNvSpPr txBox="1"/>
            <p:nvPr/>
          </p:nvSpPr>
          <p:spPr>
            <a:xfrm>
              <a:off x="6688919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박세아</a:t>
              </a:r>
            </a:p>
          </p:txBody>
        </p:sp>
        <p:pic>
          <p:nvPicPr>
            <p:cNvPr id="13" name="그림 12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79DDD131-DD94-8E69-1F38-4F793711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730" y="3537901"/>
              <a:ext cx="1169401" cy="116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44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6538" y="601809"/>
            <a:ext cx="34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BobbyRay’s</a:t>
            </a:r>
            <a:r>
              <a:rPr lang="en-US" altLang="ko-KR" dirty="0" smtClean="0"/>
              <a:t> Guns and Things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309" y="4057559"/>
            <a:ext cx="8521380" cy="2472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56" y="1493940"/>
            <a:ext cx="5229225" cy="2057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344061" y="1228832"/>
            <a:ext cx="3596299" cy="2699710"/>
            <a:chOff x="453336" y="1555565"/>
            <a:chExt cx="3596299" cy="26997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0F7AC9-C7CB-1086-2921-63D7F5875E6B}"/>
                </a:ext>
              </a:extLst>
            </p:cNvPr>
            <p:cNvSpPr/>
            <p:nvPr/>
          </p:nvSpPr>
          <p:spPr>
            <a:xfrm>
              <a:off x="453336" y="1555565"/>
              <a:ext cx="3596299" cy="2699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9">
              <a:extLst>
                <a:ext uri="{FF2B5EF4-FFF2-40B4-BE49-F238E27FC236}">
                  <a16:creationId xmlns:a16="http://schemas.microsoft.com/office/drawing/2014/main" id="{0307F109-25E1-B3E8-BE18-536D4D90F66D}"/>
                </a:ext>
              </a:extLst>
            </p:cNvPr>
            <p:cNvSpPr/>
            <p:nvPr/>
          </p:nvSpPr>
          <p:spPr>
            <a:xfrm>
              <a:off x="834093" y="1905142"/>
              <a:ext cx="283478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271FCF-0E13-BEEB-3560-3296A098DC2C}"/>
                </a:ext>
              </a:extLst>
            </p:cNvPr>
            <p:cNvSpPr txBox="1"/>
            <p:nvPr/>
          </p:nvSpPr>
          <p:spPr>
            <a:xfrm>
              <a:off x="920832" y="1643532"/>
              <a:ext cx="26613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Owl-carousel</a:t>
              </a:r>
              <a:endParaRPr lang="ko-KR" altLang="en-US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0832" y="2718262"/>
              <a:ext cx="2595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Owl-carousel</a:t>
              </a:r>
              <a:r>
                <a:rPr lang="ko-KR" altLang="en-US" dirty="0" smtClean="0"/>
                <a:t>을 이용해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슬라이드 구현</a:t>
              </a:r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811557" y="2219498"/>
            <a:ext cx="2595452" cy="100584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07855" y="1495618"/>
            <a:ext cx="5229225" cy="20557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844482" y="4057557"/>
            <a:ext cx="8512207" cy="2472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0" idx="0"/>
            <a:endCxn id="17" idx="2"/>
          </p:cNvCxnSpPr>
          <p:nvPr/>
        </p:nvCxnSpPr>
        <p:spPr>
          <a:xfrm rot="16200000" flipV="1">
            <a:off x="4188826" y="2145796"/>
            <a:ext cx="832219" cy="2991303"/>
          </a:xfrm>
          <a:prstGeom prst="bentConnector3">
            <a:avLst>
              <a:gd name="adj1" fmla="val 30023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0" idx="0"/>
            <a:endCxn id="6" idx="2"/>
          </p:cNvCxnSpPr>
          <p:nvPr/>
        </p:nvCxnSpPr>
        <p:spPr>
          <a:xfrm rot="5400000" flipH="1" flipV="1">
            <a:off x="6808419" y="2843508"/>
            <a:ext cx="506217" cy="1921883"/>
          </a:xfrm>
          <a:prstGeom prst="bent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72400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27023" y="4761471"/>
            <a:ext cx="3616977" cy="1551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9600" b="0" spc="600">
                <a:latin typeface="휴먼모음T"/>
                <a:ea typeface="휴먼모음T"/>
              </a:rPr>
              <a:t>김서경</a:t>
            </a:r>
            <a:endParaRPr lang="ko-KR" altLang="en-US" sz="9600" b="0" spc="600">
              <a:latin typeface="휴먼모음T"/>
              <a:ea typeface="휴먼모음T"/>
            </a:endParaRPr>
          </a:p>
        </p:txBody>
      </p:sp>
      <p:pic>
        <p:nvPicPr>
          <p:cNvPr id="7" name="그림 6" descr="클립아트, 만화 영화, 일러스트레이션, 애니메이션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0303" y="3488063"/>
            <a:ext cx="3378896" cy="3378896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/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12980" r="12610" b="16840"/>
            <a:stretch>
              <a:fillRect/>
            </a:stretch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7270197" y="1729483"/>
            <a:ext cx="4132726" cy="4058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부제목 2"/>
          <p:cNvSpPr txBox="1"/>
          <p:nvPr/>
        </p:nvSpPr>
        <p:spPr>
          <a:xfrm>
            <a:off x="7567915" y="2180938"/>
            <a:ext cx="3683835" cy="282333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800"/>
              <a:t>메인 페이지 상단 </a:t>
            </a:r>
            <a:r>
              <a:rPr lang="en-US" altLang="ko-KR" sz="1800"/>
              <a:t>section</a:t>
            </a:r>
            <a:r>
              <a:rPr lang="ko-KR" altLang="en-US" sz="1800"/>
              <a:t>을 </a:t>
            </a:r>
            <a:endParaRPr lang="ko-KR" altLang="en-US" sz="1800"/>
          </a:p>
          <a:p>
            <a:pPr marL="0" indent="0">
              <a:buNone/>
              <a:defRPr lang="ko-KR" altLang="en-US"/>
            </a:pPr>
            <a:r>
              <a:rPr lang="en-US" altLang="ko-KR" sz="1800"/>
              <a:t> 100vh</a:t>
            </a:r>
            <a:r>
              <a:rPr lang="ko-KR" altLang="en-US" sz="1800"/>
              <a:t>로 지정해</a:t>
            </a:r>
            <a:r>
              <a:rPr lang="en-US" altLang="ko-KR" sz="1800"/>
              <a:t> </a:t>
            </a:r>
            <a:r>
              <a:rPr lang="ko-KR" altLang="en-US" sz="1800"/>
              <a:t>모든 </a:t>
            </a:r>
            <a:r>
              <a:rPr lang="ko-KR" altLang="en-US" sz="2000"/>
              <a:t>디바이스에서</a:t>
            </a:r>
            <a:endParaRPr lang="ko-KR" altLang="en-US" sz="2000"/>
          </a:p>
          <a:p>
            <a:pPr marL="0" indent="0">
              <a:buNone/>
              <a:defRPr lang="ko-KR" altLang="en-US"/>
            </a:pPr>
            <a:r>
              <a:rPr lang="ko-KR" altLang="en-US" sz="1800"/>
              <a:t>  </a:t>
            </a:r>
            <a:r>
              <a:rPr lang="en-US" altLang="ko-KR" sz="1800"/>
              <a:t>viewport</a:t>
            </a:r>
            <a:r>
              <a:rPr lang="ko-KR" altLang="en-US" sz="1800"/>
              <a:t>에 맞춰서 보여준다</a:t>
            </a:r>
            <a:r>
              <a:rPr lang="en-US" altLang="ko-KR" sz="1800"/>
              <a:t>.</a:t>
            </a:r>
            <a:endParaRPr lang="en-US" altLang="ko-KR" sz="1800"/>
          </a:p>
          <a:p>
            <a:pPr lvl="0">
              <a:defRPr lang="ko-KR" altLang="en-US"/>
            </a:pPr>
            <a:r>
              <a:rPr lang="en-US" altLang="ko-KR" sz="1800"/>
              <a:t>Display flex;</a:t>
            </a:r>
            <a:r>
              <a:rPr lang="ko-KR" altLang="en-US" sz="1800"/>
              <a:t> </a:t>
            </a:r>
            <a:r>
              <a:rPr lang="en-US" altLang="ko-KR" sz="1800"/>
              <a:t>,align-items: center; </a:t>
            </a:r>
            <a:r>
              <a:rPr lang="ko-KR" altLang="en-US" sz="1800"/>
              <a:t>를 </a:t>
            </a:r>
            <a:endParaRPr lang="ko-KR" altLang="en-US" sz="1800"/>
          </a:p>
          <a:p>
            <a:pPr marL="0" indent="0">
              <a:buNone/>
              <a:defRPr lang="ko-KR" altLang="en-US"/>
            </a:pPr>
            <a:r>
              <a:rPr lang="ko-KR" altLang="en-US" sz="1800"/>
              <a:t> 사용해서 요소를 배치하였다</a:t>
            </a:r>
            <a:r>
              <a:rPr lang="en-US" altLang="ko-KR" sz="1800"/>
              <a:t>. </a:t>
            </a:r>
            <a:endParaRPr lang="en-US" altLang="ko-KR" sz="1800"/>
          </a:p>
          <a:p>
            <a:pPr lvl="0">
              <a:defRPr lang="ko-KR" altLang="en-US"/>
            </a:pPr>
            <a:r>
              <a:rPr lang="en-US" altLang="ko-KR" sz="1800"/>
              <a:t>AOS</a:t>
            </a:r>
            <a:r>
              <a:rPr lang="ko-KR" altLang="en-US" sz="1800"/>
              <a:t>적용 </a:t>
            </a:r>
            <a:endParaRPr lang="ko-KR" altLang="en-US" sz="18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2174" y="1203195"/>
            <a:ext cx="5454231" cy="27669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2306" y="4112110"/>
            <a:ext cx="4082934" cy="2230070"/>
          </a:xfrm>
          <a:prstGeom prst="rect">
            <a:avLst/>
          </a:prstGeom>
        </p:spPr>
      </p:pic>
      <p:pic>
        <p:nvPicPr>
          <p:cNvPr id="15" name="그림 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/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12980" r="12610" b="16840"/>
            <a:stretch>
              <a:fillRect/>
            </a:stretch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7164669" y="1479918"/>
            <a:ext cx="4132726" cy="4058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부제목 2"/>
          <p:cNvSpPr txBox="1"/>
          <p:nvPr/>
        </p:nvSpPr>
        <p:spPr>
          <a:xfrm>
            <a:off x="7333234" y="2437879"/>
            <a:ext cx="3816046" cy="198224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000"/>
              <a:t>Block</a:t>
            </a:r>
            <a:r>
              <a:rPr lang="ko-KR" altLang="en-US" sz="2000"/>
              <a:t>이름을 가진 부모요소에</a:t>
            </a:r>
            <a:endParaRPr lang="ko-KR" altLang="en-US" sz="2000"/>
          </a:p>
          <a:p>
            <a:pPr marL="0" indent="0">
              <a:buNone/>
              <a:defRPr lang="ko-KR" altLang="en-US"/>
            </a:pPr>
            <a:r>
              <a:rPr lang="ko-KR" altLang="en-US" sz="2000"/>
              <a:t>  </a:t>
            </a:r>
            <a:r>
              <a:rPr lang="en-US" altLang="ko-KR" sz="2000"/>
              <a:t>display flex;</a:t>
            </a:r>
            <a:r>
              <a:rPr lang="ko-KR" altLang="en-US" sz="2000"/>
              <a:t>를 사용하여 </a:t>
            </a:r>
            <a:endParaRPr lang="ko-KR" altLang="en-US" sz="2000"/>
          </a:p>
          <a:p>
            <a:pPr marL="0" indent="0">
              <a:buNone/>
              <a:defRPr lang="ko-KR" altLang="en-US"/>
            </a:pPr>
            <a:r>
              <a:rPr lang="ko-KR" altLang="en-US" sz="2000"/>
              <a:t>  자식요소인 </a:t>
            </a:r>
            <a:r>
              <a:rPr lang="en-US" altLang="ko-KR" sz="2000"/>
              <a:t>text_box</a:t>
            </a:r>
            <a:r>
              <a:rPr lang="ko-KR" altLang="en-US" sz="2000"/>
              <a:t>와</a:t>
            </a:r>
            <a:r>
              <a:rPr lang="en-US" altLang="ko-KR" sz="2000"/>
              <a:t> bg</a:t>
            </a:r>
            <a:r>
              <a:rPr lang="ko-KR" altLang="en-US" sz="2000"/>
              <a:t>를     가로배치하였다</a:t>
            </a:r>
            <a:r>
              <a:rPr lang="en-US" altLang="ko-KR" sz="2000"/>
              <a:t>.</a:t>
            </a:r>
            <a:endParaRPr lang="en-US" altLang="ko-KR" sz="2000"/>
          </a:p>
          <a:p>
            <a:pPr lvl="0">
              <a:defRPr lang="ko-KR" altLang="en-US"/>
            </a:pPr>
            <a:r>
              <a:rPr lang="en-US" altLang="ko-KR" sz="2000"/>
              <a:t>AOS</a:t>
            </a:r>
            <a:r>
              <a:rPr lang="ko-KR" altLang="en-US" sz="2000"/>
              <a:t>사용</a:t>
            </a:r>
            <a:endParaRPr lang="ko-KR" altLang="en-US" sz="20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709" y="1276096"/>
            <a:ext cx="5487896" cy="27517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15839" y="3966281"/>
            <a:ext cx="3119201" cy="2702540"/>
          </a:xfrm>
          <a:prstGeom prst="rect">
            <a:avLst/>
          </a:prstGeom>
        </p:spPr>
      </p:pic>
      <p:pic>
        <p:nvPicPr>
          <p:cNvPr id="15" name="그림 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/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12980" r="12610" b="16840"/>
            <a:stretch>
              <a:fillRect/>
            </a:stretch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pic>
        <p:nvPicPr>
          <p:cNvPr id="10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09648" y="1099815"/>
            <a:ext cx="7099371" cy="2708970"/>
          </a:xfr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59063" y="4029265"/>
            <a:ext cx="2887009" cy="250220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805589" y="1399618"/>
            <a:ext cx="4132726" cy="4058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50471" y="1866417"/>
            <a:ext cx="3842960" cy="297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/>
              <a:t>Contact box</a:t>
            </a:r>
            <a:r>
              <a:rPr lang="ko-KR" altLang="en-US"/>
              <a:t>에 높이 값을 지정하고</a:t>
            </a:r>
            <a:r>
              <a:rPr lang="en-US" altLang="ko-KR"/>
              <a:t> background-image</a:t>
            </a:r>
            <a:r>
              <a:rPr lang="ko-KR" altLang="en-US"/>
              <a:t>를 사용해서 배경 이미지를 적용하였다</a:t>
            </a:r>
            <a:r>
              <a:rPr lang="en-US" altLang="ko-KR"/>
              <a:t>. </a:t>
            </a:r>
            <a:endParaRPr lang="en-US" altLang="ko-KR"/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/>
              <a:t>+</a:t>
            </a:r>
            <a:r>
              <a:rPr lang="ko-KR" altLang="en-US"/>
              <a:t>링크 버튼을 </a:t>
            </a:r>
            <a:r>
              <a:rPr lang="en-US" altLang="ko-KR"/>
              <a:t>hover</a:t>
            </a:r>
            <a:r>
              <a:rPr lang="ko-KR" altLang="en-US"/>
              <a:t>했을 때</a:t>
            </a:r>
            <a:endParaRPr lang="ko-KR" altLang="en-US"/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/>
              <a:t> </a:t>
            </a:r>
            <a:r>
              <a:rPr lang="en-US" altLang="ko-KR"/>
              <a:t>transform : rotate(90deg);</a:t>
            </a:r>
            <a:r>
              <a:rPr lang="ko-KR" altLang="en-US"/>
              <a:t>을 적용하여 회전시켰다</a:t>
            </a:r>
            <a:r>
              <a:rPr lang="en-US" altLang="ko-KR"/>
              <a:t>.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/>
              <a:t>AOS</a:t>
            </a:r>
            <a:r>
              <a:rPr lang="ko-KR" altLang="en-US"/>
              <a:t>적용 </a:t>
            </a:r>
            <a:endParaRPr lang="en-US" altLang="ko-KR"/>
          </a:p>
        </p:txBody>
      </p:sp>
      <p:pic>
        <p:nvPicPr>
          <p:cNvPr id="15" name="그림 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오현성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9BF9C689-269C-2BE4-9FB3-54F93F0C1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40" y="3639188"/>
            <a:ext cx="3112760" cy="3112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148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7114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5" name="사각형: 둥근 모서리 4"/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6560" y="369510"/>
            <a:ext cx="2069802" cy="724804"/>
          </a:xfrm>
          <a:prstGeom prst="rect">
            <a:avLst/>
          </a:prstGeom>
        </p:spPr>
      </p:pic>
      <p:pic>
        <p:nvPicPr>
          <p:cNvPr id="3" name="그림 2" descr="클립아트, 일러스트레이션, 만화 영화, 그래픽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16530" r="10740" b="18330"/>
          <a:stretch>
            <a:fillRect/>
          </a:stretch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959740" y="1756994"/>
            <a:ext cx="3596299" cy="4878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1" name="사각형: 둥근 모서리 21"/>
          <p:cNvSpPr/>
          <p:nvPr/>
        </p:nvSpPr>
        <p:spPr>
          <a:xfrm>
            <a:off x="867735" y="185672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f3744f">
              <a:alpha val="100000"/>
            </a:srgbClr>
          </a:solidFill>
          <a:ln w="19050" cap="flat" cmpd="sng" algn="ctr">
            <a:noFill/>
            <a:prstDash val="solid"/>
            <a:miter/>
          </a:ln>
          <a:effectLst>
            <a:softEdge rad="63500"/>
          </a:effectLst>
        </p:spPr>
        <p:txBody>
          <a:bodyPr anchor="ctr"/>
          <a:p>
            <a:pPr marL="0" indent="0" algn="ctr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967509" y="1593988"/>
            <a:ext cx="2352906" cy="52322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2800" b="1" i="0" u="none" kern="1200" spc="3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Javascript</a:t>
            </a:r>
            <a:endParaRPr xmlns:mc="http://schemas.openxmlformats.org/markup-compatibility/2006" xmlns:hp="http://schemas.haansoft.com/office/presentation/8.0" lang="ko-KR" altLang="en-US" sz="2800" b="1" i="0" u="none" kern="1200" spc="300" mc:Ignorable="hp" hp:hslEmbossed="0">
              <a:solidFill>
                <a:srgbClr val="000000"/>
              </a:solidFill>
              <a:latin typeface="휴먼모음T"/>
              <a:ea typeface="휴먼모음T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1008" y="2365717"/>
            <a:ext cx="3231267" cy="2344563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4144046" y="1911264"/>
            <a:ext cx="3237726" cy="462098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AOS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적용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Javascript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이용해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AOS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효과를 적용함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지속시간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나타나는 효과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lang="en-US" altLang="ko-KR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반복여부를 설정해주는 코드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왼쪽 코드에서는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지속시간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초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lang="en-US" altLang="ko-KR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나타나는 효과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ease-in-out</a:t>
            </a:r>
            <a:endParaRPr xmlns:mc="http://schemas.openxmlformats.org/markup-compatibility/2006" xmlns:hp="http://schemas.haansoft.com/office/presentation/8.0" lang="en-US" altLang="ko-KR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반복은 하지 않는것으로 설정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직사각형 9"/>
          <p:cNvSpPr/>
          <p:nvPr/>
        </p:nvSpPr>
        <p:spPr>
          <a:xfrm>
            <a:off x="8090812" y="3429000"/>
            <a:ext cx="3596299" cy="2110601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344ef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사각형: 둥근 모서리 3"/>
          <p:cNvSpPr/>
          <p:nvPr/>
        </p:nvSpPr>
        <p:spPr>
          <a:xfrm>
            <a:off x="8593092" y="2609852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>
              <a:alpha val="100000"/>
            </a:srgbClr>
          </a:solidFill>
          <a:ln w="19050" cap="flat" cmpd="sng" algn="ctr">
            <a:noFill/>
            <a:prstDash val="solid"/>
            <a:miter/>
          </a:ln>
          <a:effectLst>
            <a:softEdge rad="63500"/>
          </a:effectLst>
        </p:spPr>
        <p:txBody>
          <a:bodyPr anchor="ctr"/>
          <a:p>
            <a:pPr marL="0" indent="0" algn="ctr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8803192" y="2429532"/>
            <a:ext cx="2165797" cy="51178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2800" b="1" i="0" u="none" kern="1200" spc="3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Bootstrap</a:t>
            </a:r>
            <a:endParaRPr xmlns:mc="http://schemas.openxmlformats.org/markup-compatibility/2006" xmlns:hp="http://schemas.haansoft.com/office/presentation/8.0" lang="ko-KR" altLang="en-US" sz="2800" b="1" i="0" u="none" kern="1200" spc="300" mc:Ignorable="hp" hp:hslEmbossed="0">
              <a:solidFill>
                <a:srgbClr val="000000"/>
              </a:solidFill>
              <a:latin typeface="휴먼모음T"/>
              <a:ea typeface="휴먼모음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8304885" y="3695137"/>
            <a:ext cx="3237726" cy="117975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Bootstrap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무료 템플릿 사용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	</a:t>
            </a:r>
            <a:r>
              <a:rPr xmlns:mc="http://schemas.openxmlformats.org/markup-compatibility/2006" xmlns:hp="http://schemas.haansoft.com/office/presentation/8.0" lang="en-US" altLang="ko-KR" sz="12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https://bootstrapmade.com/company-free-html-bootstrap-template/</a:t>
            </a:r>
            <a:endParaRPr xmlns:mc="http://schemas.openxmlformats.org/markup-compatibility/2006" xmlns:hp="http://schemas.haansoft.com/office/presentation/8.0" lang="en-US" altLang="ko-KR" sz="12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5" name="그림 2" descr="클립아트, 일러스트레이션, 만화 영화, 그래픽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16530" r="10740" b="18330"/>
          <a:stretch>
            <a:fillRect/>
          </a:stretch>
        </p:blipFill>
        <p:spPr>
          <a:xfrm>
            <a:off x="11130645" y="5843486"/>
            <a:ext cx="758598" cy="851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5" name="사각형: 둥근 모서리 4"/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6560" y="369510"/>
            <a:ext cx="2069802" cy="724804"/>
          </a:xfrm>
          <a:prstGeom prst="rect">
            <a:avLst/>
          </a:prstGeom>
        </p:spPr>
      </p:pic>
      <p:pic>
        <p:nvPicPr>
          <p:cNvPr id="3" name="그림 2" descr="클립아트, 일러스트레이션, 만화 영화, 그래픽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16530" r="10740" b="18330"/>
          <a:stretch>
            <a:fillRect/>
          </a:stretch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21615" y="1270822"/>
            <a:ext cx="3596299" cy="4878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1" name="사각형: 둥근 모서리 21"/>
          <p:cNvSpPr/>
          <p:nvPr/>
        </p:nvSpPr>
        <p:spPr>
          <a:xfrm>
            <a:off x="689142" y="1668209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f3744f">
              <a:alpha val="100000"/>
            </a:srgbClr>
          </a:solidFill>
          <a:ln w="19050" cap="flat" cmpd="sng" algn="ctr">
            <a:noFill/>
            <a:prstDash val="solid"/>
            <a:miter/>
          </a:ln>
          <a:effectLst>
            <a:softEdge rad="63500"/>
          </a:effectLst>
        </p:spPr>
        <p:txBody>
          <a:bodyPr anchor="ctr"/>
          <a:p>
            <a:pPr marL="0" indent="0" algn="ctr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749227" y="1296331"/>
            <a:ext cx="2352113" cy="51151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2800" b="1" i="0" u="none" kern="1200" spc="3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Javascript</a:t>
            </a:r>
            <a:endParaRPr xmlns:mc="http://schemas.openxmlformats.org/markup-compatibility/2006" xmlns:hp="http://schemas.haansoft.com/office/presentation/8.0" lang="ko-KR" altLang="en-US" sz="2800" b="1" i="0" u="none" kern="1200" spc="300" mc:Ignorable="hp" hp:hslEmbossed="0">
              <a:solidFill>
                <a:srgbClr val="000000"/>
              </a:solidFill>
              <a:latin typeface="휴먼모음T"/>
              <a:ea typeface="휴먼모음T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507" y="2643529"/>
            <a:ext cx="3231267" cy="2344563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3866233" y="1454857"/>
            <a:ext cx="3237726" cy="46201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AOS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적용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Javascript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이용해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AOS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효과를 적용함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지속시간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나타나는 효과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lang="en-US" altLang="ko-KR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반복여부를 설정해주는 코드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왼쪽 코드에서는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지속시간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초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lang="en-US" altLang="ko-KR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나타나는 효과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ease-in-out</a:t>
            </a:r>
            <a:endParaRPr xmlns:mc="http://schemas.openxmlformats.org/markup-compatibility/2006" xmlns:hp="http://schemas.haansoft.com/office/presentation/8.0" lang="en-US" altLang="ko-KR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반복은 하지 않는것으로 설정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사각형: 둥근 모서리 3"/>
          <p:cNvSpPr/>
          <p:nvPr/>
        </p:nvSpPr>
        <p:spPr>
          <a:xfrm>
            <a:off x="8414499" y="2173288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>
              <a:alpha val="100000"/>
            </a:srgbClr>
          </a:solidFill>
          <a:ln w="19050" cap="flat" cmpd="sng" algn="ctr">
            <a:noFill/>
            <a:prstDash val="solid"/>
            <a:miter/>
          </a:ln>
          <a:effectLst>
            <a:softEdge rad="63500"/>
          </a:effectLst>
        </p:spPr>
        <p:txBody>
          <a:bodyPr anchor="ctr"/>
          <a:p>
            <a:pPr marL="0" indent="0" algn="ctr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24598" y="1992968"/>
            <a:ext cx="2172942" cy="52322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2800" b="1" i="0" u="none" kern="1200" spc="3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Bootstrap</a:t>
            </a:r>
            <a:endParaRPr xmlns:mc="http://schemas.openxmlformats.org/markup-compatibility/2006" xmlns:hp="http://schemas.haansoft.com/office/presentation/8.0" lang="ko-KR" altLang="en-US" sz="2800" b="1" i="0" u="none" kern="1200" spc="300" mc:Ignorable="hp" hp:hslEmbossed="0">
              <a:solidFill>
                <a:srgbClr val="000000"/>
              </a:solidFill>
              <a:latin typeface="휴먼모음T"/>
              <a:ea typeface="휴먼모음T"/>
            </a:endParaRPr>
          </a:p>
        </p:txBody>
      </p:sp>
      <p:sp>
        <p:nvSpPr>
          <p:cNvPr id="20" name="직사각형 9"/>
          <p:cNvSpPr/>
          <p:nvPr/>
        </p:nvSpPr>
        <p:spPr>
          <a:xfrm>
            <a:off x="8031280" y="2891660"/>
            <a:ext cx="3586378" cy="2844819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344ef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57691" y="1240202"/>
            <a:ext cx="4630290" cy="428684"/>
          </a:xfrm>
          <a:prstGeom prst="rect">
            <a:avLst/>
          </a:prstGeom>
        </p:spPr>
      </p:pic>
      <p:sp>
        <p:nvSpPr>
          <p:cNvPr id="22" name="TextBox 12"/>
          <p:cNvSpPr txBox="1"/>
          <p:nvPr/>
        </p:nvSpPr>
        <p:spPr>
          <a:xfrm>
            <a:off x="8215587" y="3164992"/>
            <a:ext cx="3237726" cy="255762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Bootstrap grid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적용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메인페이지 전체적인 구조를 부트스트랩의 그리드 시스템을 사용하여 기본적인 반응형 웹 페이지가 만들어지도록 작성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림 2" descr="클립아트, 일러스트레이션, 만화 영화, 그래픽이(가) 표시된 사진  자동 생성된 설명"/>
          <p:cNvPicPr>
            <a:picLocks noChangeAspect="1"/>
          </p:cNvPicPr>
          <p:nvPr/>
        </p:nvPicPr>
        <p:blipFill rotWithShape="1">
          <a:blip r:embed="rId6"/>
          <a:srcRect l="16530" r="10740" b="18330"/>
          <a:stretch>
            <a:fillRect/>
          </a:stretch>
        </p:blipFill>
        <p:spPr>
          <a:xfrm>
            <a:off x="11130645" y="5843486"/>
            <a:ext cx="758598" cy="851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6" name="사각형: 둥근 모서리 5"/>
          <p:cNvSpPr/>
          <p:nvPr/>
        </p:nvSpPr>
        <p:spPr>
          <a:xfrm>
            <a:off x="334124" y="615471"/>
            <a:ext cx="2145036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3" name="그림 2" descr="클립아트, 일러스트레이션, 만화 영화, 그래픽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16530" r="10740" b="18330"/>
          <a:stretch>
            <a:fillRect/>
          </a:stretch>
        </p:blipFill>
        <p:spPr>
          <a:xfrm>
            <a:off x="11130645" y="5843486"/>
            <a:ext cx="758598" cy="8518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741" y="299969"/>
            <a:ext cx="2069802" cy="724804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581" y="1274583"/>
            <a:ext cx="7697274" cy="256258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25398" y="356037"/>
            <a:ext cx="2842142" cy="3713915"/>
          </a:xfrm>
          <a:prstGeom prst="rect">
            <a:avLst/>
          </a:prstGeom>
        </p:spPr>
      </p:pic>
      <p:sp>
        <p:nvSpPr>
          <p:cNvPr id="12" name="직사각형 9"/>
          <p:cNvSpPr/>
          <p:nvPr/>
        </p:nvSpPr>
        <p:spPr>
          <a:xfrm>
            <a:off x="1066123" y="4161660"/>
            <a:ext cx="8140518" cy="2340166"/>
          </a:xfrm>
          <a:prstGeom prst="rect">
            <a:avLst/>
          </a:prstGeom>
          <a:solidFill>
            <a:srgbClr val="f2f2f2">
              <a:alpha val="100000"/>
            </a:srgbClr>
          </a:solidFill>
          <a:ln w="19050" cap="flat" cmpd="sng" algn="ctr">
            <a:solidFill>
              <a:srgbClr val="344ef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7931" y="4474679"/>
            <a:ext cx="7001870" cy="13265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채널톡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Javascript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코드 적용 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채널톡에서 제공하는 </a:t>
            </a:r>
            <a:r>
              <a:rPr xmlns:mc="http://schemas.openxmlformats.org/markup-compatibility/2006" xmlns:hp="http://schemas.haansoft.com/office/presentation/8.0" lang="en-US" altLang="ko-KR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Javascript</a:t>
            </a: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키를 활용하여 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0000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ko-KR" altLang="en-US" sz="1800" b="0" i="0" u="none" kern="1200" spc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실시간 채팅으로 상담 가능한 채팅봇 삽입</a:t>
            </a:r>
            <a:endParaRPr xmlns:mc="http://schemas.openxmlformats.org/markup-compatibility/2006" xmlns:hp="http://schemas.haansoft.com/office/presentation/8.0" lang="ko-KR" altLang="en-US" sz="1800" b="0" i="0" u="none" kern="1200" spc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3DCD22-75A2-7889-8737-E6B10DC5F290}"/>
              </a:ext>
            </a:extLst>
          </p:cNvPr>
          <p:cNvSpPr/>
          <p:nvPr/>
        </p:nvSpPr>
        <p:spPr>
          <a:xfrm>
            <a:off x="1846217" y="3086100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클립아트, 일러스트레이션, 만화 영화, 그림이(가) 표시된 사진&#10;&#10;자동 생성된 설명">
            <a:extLst>
              <a:ext uri="{FF2B5EF4-FFF2-40B4-BE49-F238E27FC236}">
                <a16:creationId xmlns:a16="http://schemas.microsoft.com/office/drawing/2014/main" id="{F89A5C58-0EE6-1590-6635-B81163DC00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r="12966" b="15175"/>
          <a:stretch/>
        </p:blipFill>
        <p:spPr>
          <a:xfrm>
            <a:off x="3608174" y="444466"/>
            <a:ext cx="1181542" cy="1338614"/>
          </a:xfrm>
          <a:prstGeom prst="rect">
            <a:avLst/>
          </a:prstGeom>
        </p:spPr>
      </p:pic>
      <p:pic>
        <p:nvPicPr>
          <p:cNvPr id="9" name="그림 8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B2034DDB-AB4D-6958-81E2-F0BD9F64C6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r="9482" b="16280"/>
          <a:stretch/>
        </p:blipFill>
        <p:spPr>
          <a:xfrm>
            <a:off x="8115763" y="427023"/>
            <a:ext cx="1233672" cy="1356057"/>
          </a:xfrm>
          <a:prstGeom prst="rect">
            <a:avLst/>
          </a:prstGeom>
        </p:spPr>
      </p:pic>
      <p:pic>
        <p:nvPicPr>
          <p:cNvPr id="11" name="그림 10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B1329657-A39D-6DC3-E153-4FFD30FCF3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0348" b="17473"/>
          <a:stretch/>
        </p:blipFill>
        <p:spPr>
          <a:xfrm>
            <a:off x="6546472" y="427023"/>
            <a:ext cx="1230490" cy="1338614"/>
          </a:xfrm>
          <a:prstGeom prst="rect">
            <a:avLst/>
          </a:prstGeom>
        </p:spPr>
      </p:pic>
      <p:pic>
        <p:nvPicPr>
          <p:cNvPr id="13" name="그림 12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788721E5-D467-766B-0AA7-5456DECE9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0" r="11577" b="17533"/>
          <a:stretch/>
        </p:blipFill>
        <p:spPr>
          <a:xfrm>
            <a:off x="5076901" y="427023"/>
            <a:ext cx="1182386" cy="1338614"/>
          </a:xfrm>
          <a:prstGeom prst="rect">
            <a:avLst/>
          </a:prstGeom>
        </p:spPr>
      </p:pic>
      <p:pic>
        <p:nvPicPr>
          <p:cNvPr id="18" name="그림 17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C42B545-A873-7CFE-85C0-A626230C0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14137" b="16601"/>
          <a:stretch/>
        </p:blipFill>
        <p:spPr>
          <a:xfrm>
            <a:off x="2329324" y="427023"/>
            <a:ext cx="1114697" cy="1356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1D117D-3498-C0AD-78D5-F2FEB13C85D5}"/>
              </a:ext>
            </a:extLst>
          </p:cNvPr>
          <p:cNvSpPr txBox="1"/>
          <p:nvPr/>
        </p:nvSpPr>
        <p:spPr>
          <a:xfrm>
            <a:off x="2056316" y="2905780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Bootstrap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07F109-25E1-B3E8-BE18-536D4D90F66D}"/>
              </a:ext>
            </a:extLst>
          </p:cNvPr>
          <p:cNvSpPr/>
          <p:nvPr/>
        </p:nvSpPr>
        <p:spPr>
          <a:xfrm>
            <a:off x="4999713" y="308497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B983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F42772-1DC6-D482-B874-0DBC78C0426F}"/>
              </a:ext>
            </a:extLst>
          </p:cNvPr>
          <p:cNvSpPr/>
          <p:nvPr/>
        </p:nvSpPr>
        <p:spPr>
          <a:xfrm>
            <a:off x="8153209" y="3084973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C7B44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8961F6-3099-5EEA-1596-5DD1BA74BED7}"/>
              </a:ext>
            </a:extLst>
          </p:cNvPr>
          <p:cNvSpPr/>
          <p:nvPr/>
        </p:nvSpPr>
        <p:spPr>
          <a:xfrm>
            <a:off x="3444021" y="4206225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F3744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A1356B-01AF-2021-540F-92516A0D2E2E}"/>
              </a:ext>
            </a:extLst>
          </p:cNvPr>
          <p:cNvSpPr/>
          <p:nvPr/>
        </p:nvSpPr>
        <p:spPr>
          <a:xfrm>
            <a:off x="6597517" y="420622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271FCF-0E13-BEEB-3560-3296A098DC2C}"/>
              </a:ext>
            </a:extLst>
          </p:cNvPr>
          <p:cNvSpPr txBox="1"/>
          <p:nvPr/>
        </p:nvSpPr>
        <p:spPr>
          <a:xfrm>
            <a:off x="5537775" y="2905780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Jquery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EF1A-7C79-F61D-1A6B-60CE1CFE54E3}"/>
              </a:ext>
            </a:extLst>
          </p:cNvPr>
          <p:cNvSpPr txBox="1"/>
          <p:nvPr/>
        </p:nvSpPr>
        <p:spPr>
          <a:xfrm>
            <a:off x="8153209" y="2853516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Backstretch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38E70-B607-31C9-2490-91AF9B6CE65C}"/>
              </a:ext>
            </a:extLst>
          </p:cNvPr>
          <p:cNvSpPr txBox="1"/>
          <p:nvPr/>
        </p:nvSpPr>
        <p:spPr>
          <a:xfrm>
            <a:off x="3543795" y="394348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Javascript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05D4B-DB2C-B1F3-1F1A-406C40A8434C}"/>
              </a:ext>
            </a:extLst>
          </p:cNvPr>
          <p:cNvSpPr txBox="1"/>
          <p:nvPr/>
        </p:nvSpPr>
        <p:spPr>
          <a:xfrm>
            <a:off x="7120372" y="3943489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Image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8504F-63B2-49FA-8E2F-4306FB0C9857}"/>
              </a:ext>
            </a:extLst>
          </p:cNvPr>
          <p:cNvSpPr txBox="1"/>
          <p:nvPr/>
        </p:nvSpPr>
        <p:spPr>
          <a:xfrm>
            <a:off x="1539304" y="2037628"/>
            <a:ext cx="911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highlight>
                  <a:srgbClr val="FFFF00"/>
                </a:highlight>
              </a:rPr>
              <a:t>실제 사용한걸로 텍스트 수정해서 쓰시면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91486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민재홍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178E4B4D-AA55-E1CD-EEA1-5A6F753A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r="16388" b="17589"/>
          <a:stretch/>
        </p:blipFill>
        <p:spPr>
          <a:xfrm>
            <a:off x="3194417" y="3640642"/>
            <a:ext cx="2126522" cy="2690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19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843777" y="1192193"/>
            <a:ext cx="4078149" cy="17358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a9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/>
              <a:buChar char="•"/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Bootstrap </a:t>
            </a:r>
            <a:r>
              <a:rPr lang="ko-KR" altLang="en-US">
                <a:solidFill>
                  <a:schemeClr val="tx1"/>
                </a:solidFill>
              </a:rPr>
              <a:t>무료 템플릿 사용</a:t>
            </a:r>
            <a:endParaRPr lang="ko-KR" altLang="en-US">
              <a:solidFill>
                <a:schemeClr val="tx1"/>
              </a:solidFill>
            </a:endParaRPr>
          </a:p>
          <a:p>
            <a:pPr lvl="0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en-US" altLang="ko-KR">
                <a:solidFill>
                  <a:schemeClr val="tx1"/>
                </a:solidFill>
                <a:hlinkClick r:id="rId3"/>
              </a:rPr>
              <a:t>https://bootstrapmade.com/free-html-bootstrap-template-my-resume/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[JS] Type effect </a:t>
            </a:r>
            <a:r>
              <a:rPr lang="ko-KR" altLang="en-US">
                <a:solidFill>
                  <a:schemeClr val="tx1"/>
                </a:solidFill>
              </a:rPr>
              <a:t>사용</a:t>
            </a:r>
            <a:endParaRPr lang="ko-KR" altLang="en-US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Navibar</a:t>
            </a:r>
            <a:r>
              <a:rPr lang="ko-KR" altLang="en-US">
                <a:solidFill>
                  <a:schemeClr val="tx1"/>
                </a:solidFill>
              </a:rPr>
              <a:t> 화면에 위치 고정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37160"/>
          <a:stretch>
            <a:fillRect/>
          </a:stretch>
        </p:blipFill>
        <p:spPr>
          <a:xfrm>
            <a:off x="397397" y="1192193"/>
            <a:ext cx="7230320" cy="54979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7100" r="27960"/>
          <a:stretch>
            <a:fillRect/>
          </a:stretch>
        </p:blipFill>
        <p:spPr>
          <a:xfrm>
            <a:off x="7843776" y="3073255"/>
            <a:ext cx="4078149" cy="17358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r="23740"/>
          <a:stretch>
            <a:fillRect/>
          </a:stretch>
        </p:blipFill>
        <p:spPr>
          <a:xfrm>
            <a:off x="7843776" y="4857770"/>
            <a:ext cx="4078149" cy="1832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웹사이트, 콜라주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37020" b="39860"/>
          <a:stretch>
            <a:fillRect/>
          </a:stretch>
        </p:blipFill>
        <p:spPr>
          <a:xfrm>
            <a:off x="393539" y="1192194"/>
            <a:ext cx="7221655" cy="54484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843777" y="1192194"/>
            <a:ext cx="4078149" cy="1467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a9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latinLnBrk="0">
              <a:buFont typeface="Arial"/>
              <a:buChar char="•"/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[JS] data-filter</a:t>
            </a:r>
            <a:r>
              <a:rPr lang="ko-KR" altLang="en-US">
                <a:solidFill>
                  <a:schemeClr val="tx1"/>
                </a:solidFill>
              </a:rPr>
              <a:t>를 이용 카테고리별 사진을 정렬할 수 있게 함</a:t>
            </a:r>
            <a:endParaRPr lang="ko-KR" altLang="en-US">
              <a:solidFill>
                <a:schemeClr val="tx1"/>
              </a:solidFill>
            </a:endParaRPr>
          </a:p>
          <a:p>
            <a:pPr marL="285750" indent="-285750" latinLnBrk="0">
              <a:buFont typeface="Arial"/>
              <a:buChar char="•"/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AOS </a:t>
            </a:r>
            <a:r>
              <a:rPr lang="ko-KR" altLang="en-US">
                <a:solidFill>
                  <a:schemeClr val="tx1"/>
                </a:solidFill>
              </a:rPr>
              <a:t>라이브러리 사용하여 사진을 나타나게 함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37120" b="39770"/>
          <a:stretch>
            <a:fillRect/>
          </a:stretch>
        </p:blipFill>
        <p:spPr>
          <a:xfrm>
            <a:off x="7843777" y="2798280"/>
            <a:ext cx="4078150" cy="22624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r="32960" b="38120"/>
          <a:stretch>
            <a:fillRect/>
          </a:stretch>
        </p:blipFill>
        <p:spPr>
          <a:xfrm>
            <a:off x="7843777" y="5198949"/>
            <a:ext cx="4078149" cy="1441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-210"/>
          <a:stretch>
            <a:fillRect/>
          </a:stretch>
        </p:blipFill>
        <p:spPr>
          <a:xfrm>
            <a:off x="558478" y="1142211"/>
            <a:ext cx="11051894" cy="55831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09074" y="1597308"/>
            <a:ext cx="3996162" cy="1467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a9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latinLnBrk="0">
              <a:buFont typeface="Arial"/>
              <a:buChar char="•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무료 호스팅 제공 사이트를 이용해 웹 사이트 게시함</a:t>
            </a:r>
            <a:endParaRPr lang="ko-KR" altLang="en-US">
              <a:solidFill>
                <a:schemeClr val="tx1"/>
              </a:solidFill>
            </a:endParaRPr>
          </a:p>
          <a:p>
            <a:pPr latinLnBrk="0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en-US" altLang="ko-KR">
                <a:solidFill>
                  <a:schemeClr val="tx1"/>
                </a:solidFill>
                <a:hlinkClick r:id="rId4"/>
              </a:rPr>
              <a:t>http://youthstpaul.dothome.co.kr/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rgbClr val="FFFFC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권웅진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1DAD7E2C-7C83-C924-516E-C61EDD4745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9" y="3588178"/>
            <a:ext cx="3144235" cy="3144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328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/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 rot="0"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/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" name="사각형: 둥근 모서리 4"/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pic>
            <p:nvPicPr>
              <p:cNvPr id="3" name="그림 2" descr="클립아트, 그림, 만화 영화, 스케치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2"/>
              <a:srcRect l="16520" r="12240" b="17220"/>
              <a:stretch>
                <a:fillRect/>
              </a:stretch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336" y="1269831"/>
            <a:ext cx="2952032" cy="53121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85935" y="1269831"/>
            <a:ext cx="3596299" cy="26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0">
            <a:off x="4204072" y="1453721"/>
            <a:ext cx="2360023" cy="523220"/>
            <a:chOff x="4528268" y="1715331"/>
            <a:chExt cx="2360023" cy="523220"/>
          </a:xfrm>
        </p:grpSpPr>
        <p:sp>
          <p:nvSpPr>
            <p:cNvPr id="15" name="사각형: 둥근 모서리 3"/>
            <p:cNvSpPr/>
            <p:nvPr/>
          </p:nvSpPr>
          <p:spPr>
            <a:xfrm>
              <a:off x="4528268" y="1903630"/>
              <a:ext cx="236002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95020" y="1715331"/>
              <a:ext cx="239764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800" b="1" spc="300">
                  <a:latin typeface="휴먼모음T"/>
                  <a:ea typeface="휴먼모음T"/>
                </a:rPr>
                <a:t>JavaScript</a:t>
              </a:r>
              <a:endParaRPr lang="ko-KR" altLang="en-US" sz="2800" b="1" spc="300">
                <a:latin typeface="휴먼모음T"/>
                <a:ea typeface="휴먼모음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96538" y="601809"/>
            <a:ext cx="3491346" cy="35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BobbyRay’s Guns and Things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6475" y="2327930"/>
            <a:ext cx="3275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Vegas.js</a:t>
            </a:r>
            <a:r>
              <a:rPr lang="ko-KR" altLang="en-US" sz="1400"/>
              <a:t>를 이용해 슬라이드 구현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46474" y="2867847"/>
            <a:ext cx="3275215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jQuery mouseover, mouseout</a:t>
            </a:r>
            <a:r>
              <a:rPr lang="ko-KR" altLang="en-US" sz="1400"/>
              <a:t>을</a:t>
            </a:r>
            <a:endParaRPr lang="ko-KR" altLang="en-US" sz="1400"/>
          </a:p>
          <a:p>
            <a:pPr algn="ctr">
              <a:defRPr lang="ko-KR" altLang="en-US"/>
            </a:pPr>
            <a:r>
              <a:rPr lang="ko-KR" altLang="en-US" sz="1400"/>
              <a:t>이용해 </a:t>
            </a:r>
            <a:r>
              <a:rPr lang="en-US" altLang="ko-KR" sz="1400"/>
              <a:t>css </a:t>
            </a:r>
            <a:r>
              <a:rPr lang="ko-KR" altLang="en-US" sz="1400"/>
              <a:t>변경 구현</a:t>
            </a:r>
            <a:endParaRPr lang="ko-KR" altLang="en-US" sz="140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92370" y="4347280"/>
            <a:ext cx="2371725" cy="16954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70289" y="1253429"/>
            <a:ext cx="4481556" cy="22372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51097" y="3751684"/>
            <a:ext cx="4395812" cy="9326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51097" y="5257764"/>
            <a:ext cx="4395812" cy="784966"/>
          </a:xfrm>
          <a:prstGeom prst="rect">
            <a:avLst/>
          </a:prstGeom>
        </p:spPr>
      </p:pic>
      <p:sp>
        <p:nvSpPr>
          <p:cNvPr id="23" name="아래쪽 화살표 22"/>
          <p:cNvSpPr/>
          <p:nvPr/>
        </p:nvSpPr>
        <p:spPr>
          <a:xfrm>
            <a:off x="9377553" y="4802513"/>
            <a:ext cx="342900" cy="36583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971925" y="2238375"/>
            <a:ext cx="2809875" cy="485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4825" y="1253429"/>
            <a:ext cx="2305050" cy="12992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꺾인 연결선 26"/>
          <p:cNvCxnSpPr>
            <a:stCxn id="25" idx="3"/>
            <a:endCxn id="24" idx="1"/>
          </p:cNvCxnSpPr>
          <p:nvPr/>
        </p:nvCxnSpPr>
        <p:spPr>
          <a:xfrm>
            <a:off x="2809875" y="1903065"/>
            <a:ext cx="1162050" cy="578198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270289" y="1253429"/>
            <a:ext cx="4476620" cy="22372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1" name="꺾인 연결선 30"/>
          <p:cNvCxnSpPr>
            <a:stCxn id="29" idx="1"/>
            <a:endCxn id="24" idx="3"/>
          </p:cNvCxnSpPr>
          <p:nvPr/>
        </p:nvCxnSpPr>
        <p:spPr>
          <a:xfrm rot="10800000" flipV="1">
            <a:off x="6781801" y="2372049"/>
            <a:ext cx="488489" cy="109213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40625" y="3418693"/>
            <a:ext cx="3275215" cy="513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css</a:t>
            </a:r>
            <a:r>
              <a:rPr lang="ko-KR" altLang="en-US" sz="1400"/>
              <a:t>의 </a:t>
            </a:r>
            <a:r>
              <a:rPr lang="en-US" altLang="ko-KR" sz="1400"/>
              <a:t>transition</a:t>
            </a:r>
            <a:r>
              <a:rPr lang="ko-KR" altLang="en-US" sz="1400"/>
              <a:t>을 이용해</a:t>
            </a:r>
            <a:endParaRPr lang="ko-KR" altLang="en-US" sz="1400"/>
          </a:p>
          <a:p>
            <a:pPr algn="ctr">
              <a:defRPr lang="ko-KR" altLang="en-US"/>
            </a:pPr>
            <a:r>
              <a:rPr lang="en-US" altLang="ko-KR" sz="1400"/>
              <a:t>css </a:t>
            </a:r>
            <a:r>
              <a:rPr lang="ko-KR" altLang="en-US" sz="1400"/>
              <a:t>변경 시간을 설정</a:t>
            </a:r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3971925" y="2867847"/>
            <a:ext cx="2809875" cy="523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4825" y="2635707"/>
            <a:ext cx="2835366" cy="3848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꺾인 연결선 27"/>
          <p:cNvCxnSpPr>
            <a:stCxn id="13" idx="3"/>
            <a:endCxn id="7" idx="1"/>
          </p:cNvCxnSpPr>
          <p:nvPr/>
        </p:nvCxnSpPr>
        <p:spPr>
          <a:xfrm flipV="1">
            <a:off x="3340191" y="3129457"/>
            <a:ext cx="631734" cy="1430360"/>
          </a:xfrm>
          <a:prstGeom prst="bentConnector3">
            <a:avLst>
              <a:gd name="adj1" fmla="val 25875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270289" y="3680460"/>
            <a:ext cx="4522850" cy="24536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6" name="꺾인 연결선 35"/>
          <p:cNvCxnSpPr>
            <a:stCxn id="7" idx="3"/>
            <a:endCxn id="34" idx="1"/>
          </p:cNvCxnSpPr>
          <p:nvPr/>
        </p:nvCxnSpPr>
        <p:spPr>
          <a:xfrm>
            <a:off x="6781800" y="3129457"/>
            <a:ext cx="488489" cy="177782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92370" y="4347280"/>
            <a:ext cx="2371725" cy="169545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9" name="꺾인 연결선 38"/>
          <p:cNvCxnSpPr>
            <a:stCxn id="34" idx="1"/>
            <a:endCxn id="37" idx="3"/>
          </p:cNvCxnSpPr>
          <p:nvPr/>
        </p:nvCxnSpPr>
        <p:spPr>
          <a:xfrm rot="10800000" flipV="1">
            <a:off x="6564095" y="4907279"/>
            <a:ext cx="706194" cy="28772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6"/>
          <p:cNvSpPr/>
          <p:nvPr/>
        </p:nvSpPr>
        <p:spPr>
          <a:xfrm>
            <a:off x="3971925" y="3429000"/>
            <a:ext cx="2809875" cy="46607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41" name="꺾인 연결선 35"/>
          <p:cNvCxnSpPr>
            <a:stCxn id="40" idx="3"/>
            <a:endCxn id="34" idx="1"/>
          </p:cNvCxnSpPr>
          <p:nvPr/>
        </p:nvCxnSpPr>
        <p:spPr>
          <a:xfrm>
            <a:off x="6781800" y="3662035"/>
            <a:ext cx="488489" cy="1245245"/>
          </a:xfrm>
          <a:prstGeom prst="bentConnector3">
            <a:avLst>
              <a:gd name="adj1" fmla="val 2439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rgbClr val="ffffcc">
              <a:alpha val="53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453336" y="192536"/>
            <a:ext cx="11298509" cy="971880"/>
            <a:chOff x="453336" y="192536"/>
            <a:chExt cx="11298509" cy="971880"/>
          </a:xfrm>
        </p:grpSpPr>
        <p:sp>
          <p:nvSpPr>
            <p:cNvPr id="2" name="사각형: 둥근 모서리 1"/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c7b44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c7b44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" name="그림 2" descr="클립아트, 그림, 만화 영화, 스케치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16520" r="12240" b="17220"/>
            <a:stretch>
              <a:fillRect/>
            </a:stretch>
          </p:blipFill>
          <p:spPr>
            <a:xfrm>
              <a:off x="564413" y="192536"/>
              <a:ext cx="704422" cy="818547"/>
            </a:xfrm>
            <a:prstGeom prst="rect">
              <a:avLst/>
            </a:prstGeom>
          </p:spPr>
        </p:pic>
      </p:grpSp>
      <p:pic>
        <p:nvPicPr>
          <p:cNvPr id="9" name="그림 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6538" y="601809"/>
            <a:ext cx="3491346" cy="35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BobbyRay’s Guns and Things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69692" y="1594958"/>
            <a:ext cx="3384752" cy="18340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7629" y="3772517"/>
            <a:ext cx="3384752" cy="1834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76225" y="1221022"/>
            <a:ext cx="3023022" cy="22079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41173" y="1263586"/>
            <a:ext cx="2175271" cy="2165413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0063" y="1252537"/>
            <a:ext cx="2113494" cy="2789238"/>
          </a:xfrm>
          <a:prstGeom prst="rect">
            <a:avLst/>
          </a:prstGeom>
        </p:spPr>
      </p:pic>
      <p:grpSp>
        <p:nvGrpSpPr>
          <p:cNvPr id="15" name="그룹 15"/>
          <p:cNvGrpSpPr/>
          <p:nvPr/>
        </p:nvGrpSpPr>
        <p:grpSpPr>
          <a:xfrm rot="0">
            <a:off x="2773850" y="3633895"/>
            <a:ext cx="5239362" cy="2699710"/>
            <a:chOff x="453336" y="1555565"/>
            <a:chExt cx="3596299" cy="2699710"/>
          </a:xfrm>
        </p:grpSpPr>
        <p:sp>
          <p:nvSpPr>
            <p:cNvPr id="16" name="직사각형 14"/>
            <p:cNvSpPr/>
            <p:nvPr/>
          </p:nvSpPr>
          <p:spPr>
            <a:xfrm>
              <a:off x="453336" y="1555565"/>
              <a:ext cx="3596299" cy="2699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사각형: 둥근 모서리 19"/>
            <p:cNvSpPr/>
            <p:nvPr/>
          </p:nvSpPr>
          <p:spPr>
            <a:xfrm>
              <a:off x="834093" y="1905142"/>
              <a:ext cx="283478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920831" y="1643442"/>
              <a:ext cx="2889983" cy="523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2800" b="1" spc="300">
                  <a:latin typeface="휴먼모음T"/>
                  <a:ea typeface="휴먼모음T"/>
                </a:rPr>
                <a:t>jQuery</a:t>
              </a:r>
              <a:endParaRPr lang="en-US" altLang="ko-KR" sz="2800" b="1" spc="300">
                <a:latin typeface="휴먼모음T"/>
                <a:ea typeface="휴먼모음T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921563" y="2313669"/>
              <a:ext cx="2594592" cy="568800"/>
            </a:xfrm>
            <a:prstGeom prst="rect">
              <a:avLst/>
            </a:prstGeom>
            <a:noFill/>
            <a:ln w="12700" algn="ctr"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400"/>
                <a:t>jQuery mouseover, mouseout</a:t>
              </a:r>
              <a:r>
                <a:rPr lang="ko-KR" altLang="en-US" sz="1400"/>
                <a:t>을</a:t>
              </a:r>
              <a:endParaRPr lang="ko-KR" altLang="en-US" sz="1400"/>
            </a:p>
            <a:p>
              <a:pPr algn="ctr">
                <a:defRPr lang="ko-KR" altLang="en-US"/>
              </a:pPr>
              <a:r>
                <a:rPr lang="ko-KR" altLang="en-US" sz="1400"/>
                <a:t>이용해 </a:t>
              </a:r>
              <a:r>
                <a:rPr lang="en-US" altLang="ko-KR" sz="1400"/>
                <a:t>css </a:t>
              </a:r>
              <a:r>
                <a:rPr lang="ko-KR" altLang="en-US" sz="1400"/>
                <a:t>변경 구현</a:t>
              </a:r>
              <a:r>
                <a:rPr lang="en-US" altLang="ko-KR"/>
                <a:t> </a:t>
              </a:r>
              <a:endParaRPr lang="en-US" altLang="ko-KR"/>
            </a:p>
          </p:txBody>
        </p:sp>
      </p:grpSp>
      <p:sp>
        <p:nvSpPr>
          <p:cNvPr id="21" name="TextBox 6"/>
          <p:cNvSpPr txBox="1"/>
          <p:nvPr/>
        </p:nvSpPr>
        <p:spPr>
          <a:xfrm>
            <a:off x="3456000" y="5184000"/>
            <a:ext cx="3780000" cy="3671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bootstrap button</a:t>
            </a:r>
            <a:r>
              <a:rPr lang="ko-KR" altLang="en-US" sz="1400"/>
              <a:t> 적용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22" name=""/>
          <p:cNvSpPr/>
          <p:nvPr/>
        </p:nvSpPr>
        <p:spPr>
          <a:xfrm>
            <a:off x="3940968" y="4413249"/>
            <a:ext cx="2778125" cy="5635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6335904" y="2241932"/>
            <a:ext cx="1727911" cy="1154222"/>
          </a:xfrm>
          <a:prstGeom prst="rect">
            <a:avLst/>
          </a:prstGeom>
          <a:ln w="12700">
            <a:solidFill>
              <a:schemeClr val="accent2">
                <a:lumMod val="80000"/>
                <a:lumOff val="2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24" name=""/>
          <p:cNvCxnSpPr>
            <a:stCxn id="22" idx="3"/>
            <a:endCxn id="23" idx="2"/>
          </p:cNvCxnSpPr>
          <p:nvPr/>
        </p:nvCxnSpPr>
        <p:spPr>
          <a:xfrm flipV="1">
            <a:off x="6719094" y="3396155"/>
            <a:ext cx="480766" cy="1298876"/>
          </a:xfrm>
          <a:prstGeom prst="bentConnector2">
            <a:avLst/>
          </a:prstGeom>
          <a:ln>
            <a:solidFill>
              <a:schemeClr val="accent2">
                <a:lumMod val="80000"/>
                <a:lumOff val="2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/>
          <p:nvPr/>
        </p:nvSpPr>
        <p:spPr>
          <a:xfrm>
            <a:off x="448469" y="1206499"/>
            <a:ext cx="2222500" cy="2913062"/>
          </a:xfrm>
          <a:prstGeom prst="rect">
            <a:avLst/>
          </a:prstGeom>
          <a:ln w="12700">
            <a:solidFill>
              <a:schemeClr val="accent2">
                <a:lumMod val="80000"/>
                <a:lumOff val="2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26" name=""/>
          <p:cNvCxnSpPr>
            <a:stCxn id="22" idx="1"/>
            <a:endCxn id="25" idx="2"/>
          </p:cNvCxnSpPr>
          <p:nvPr/>
        </p:nvCxnSpPr>
        <p:spPr>
          <a:xfrm flipH="1" flipV="1">
            <a:off x="1559719" y="4119562"/>
            <a:ext cx="2381250" cy="575474"/>
          </a:xfrm>
          <a:prstGeom prst="bentConnector2">
            <a:avLst/>
          </a:prstGeom>
          <a:ln>
            <a:solidFill>
              <a:schemeClr val="accent2">
                <a:lumMod val="80000"/>
                <a:lumOff val="2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"/>
          <p:cNvSpPr/>
          <p:nvPr/>
        </p:nvSpPr>
        <p:spPr>
          <a:xfrm>
            <a:off x="2702719" y="1174749"/>
            <a:ext cx="2246311" cy="2341562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8235156" y="1563687"/>
            <a:ext cx="3452813" cy="1952624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8236744" y="3724274"/>
            <a:ext cx="3452813" cy="1952624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4298156" y="5214937"/>
            <a:ext cx="2087562" cy="381000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31" name=""/>
          <p:cNvCxnSpPr>
            <a:stCxn id="27" idx="2"/>
            <a:endCxn id="30" idx="1"/>
          </p:cNvCxnSpPr>
          <p:nvPr/>
        </p:nvCxnSpPr>
        <p:spPr>
          <a:xfrm rot="5400000" flipV="1">
            <a:off x="3117460" y="4224741"/>
            <a:ext cx="1889121" cy="472271"/>
          </a:xfrm>
          <a:prstGeom prst="bentConnector2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stCxn id="30" idx="3"/>
            <a:endCxn id="29" idx="0"/>
          </p:cNvCxnSpPr>
          <p:nvPr/>
        </p:nvCxnSpPr>
        <p:spPr>
          <a:xfrm flipV="1">
            <a:off x="6385718" y="3724274"/>
            <a:ext cx="3577432" cy="1681163"/>
          </a:xfrm>
          <a:prstGeom prst="bentConnector4">
            <a:avLst>
              <a:gd name="adj1" fmla="val 48975"/>
              <a:gd name="adj2" fmla="val 108366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>
            <a:stCxn id="28" idx="2"/>
            <a:endCxn id="29" idx="0"/>
          </p:cNvCxnSpPr>
          <p:nvPr/>
        </p:nvCxnSpPr>
        <p:spPr>
          <a:xfrm rot="5400000" flipV="1">
            <a:off x="9858630" y="3619244"/>
            <a:ext cx="207962" cy="2098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307</ep:Words>
  <ep:PresentationFormat>와이드스크린</ep:PresentationFormat>
  <ep:Paragraphs>68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2024-01-19T12:25:38.000</dcterms:created>
  <dc:creator>세아 박</dc:creator>
  <cp:lastModifiedBy>권주석</cp:lastModifiedBy>
  <dcterms:modified xsi:type="dcterms:W3CDTF">2024-02-09T04:34:32.279</dcterms:modified>
  <cp:revision>82</cp:revision>
  <dc:title>PowerPoint 프레젠테이션</dc:title>
</cp:coreProperties>
</file>